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47037-0869-4848-BF91-49323AF68B44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6222F-5B01-44CC-BB22-809F058109C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4403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47037-0869-4848-BF91-49323AF68B44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6222F-5B01-44CC-BB22-809F058109C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5980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47037-0869-4848-BF91-49323AF68B44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6222F-5B01-44CC-BB22-809F058109C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3121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47037-0869-4848-BF91-49323AF68B44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6222F-5B01-44CC-BB22-809F058109C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6895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47037-0869-4848-BF91-49323AF68B44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6222F-5B01-44CC-BB22-809F058109C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0729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47037-0869-4848-BF91-49323AF68B44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6222F-5B01-44CC-BB22-809F058109C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082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47037-0869-4848-BF91-49323AF68B44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6222F-5B01-44CC-BB22-809F058109C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7761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47037-0869-4848-BF91-49323AF68B44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6222F-5B01-44CC-BB22-809F058109C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2702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47037-0869-4848-BF91-49323AF68B44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6222F-5B01-44CC-BB22-809F058109C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902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47037-0869-4848-BF91-49323AF68B44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6222F-5B01-44CC-BB22-809F058109C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6761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47037-0869-4848-BF91-49323AF68B44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6222F-5B01-44CC-BB22-809F058109C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2503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147037-0869-4848-BF91-49323AF68B44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E6222F-5B01-44CC-BB22-809F058109C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115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69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0751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64580"/>
          </a:xfrm>
          <a:prstGeom prst="rect">
            <a:avLst/>
          </a:prstGeom>
        </p:spPr>
      </p:pic>
      <p:sp>
        <p:nvSpPr>
          <p:cNvPr id="3" name="Rectángulo 2"/>
          <p:cNvSpPr/>
          <p:nvPr/>
        </p:nvSpPr>
        <p:spPr>
          <a:xfrm>
            <a:off x="73891" y="1016000"/>
            <a:ext cx="3445164" cy="969818"/>
          </a:xfrm>
          <a:prstGeom prst="rect">
            <a:avLst/>
          </a:prstGeom>
          <a:noFill/>
          <a:ln w="19050">
            <a:solidFill>
              <a:srgbClr val="FFFF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3706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46704"/>
          </a:xfrm>
          <a:prstGeom prst="rect">
            <a:avLst/>
          </a:prstGeom>
        </p:spPr>
      </p:pic>
      <p:sp>
        <p:nvSpPr>
          <p:cNvPr id="3" name="Rectángulo 2"/>
          <p:cNvSpPr/>
          <p:nvPr/>
        </p:nvSpPr>
        <p:spPr>
          <a:xfrm>
            <a:off x="73891" y="1016000"/>
            <a:ext cx="3602182" cy="969818"/>
          </a:xfrm>
          <a:prstGeom prst="rect">
            <a:avLst/>
          </a:prstGeom>
          <a:noFill/>
          <a:ln w="19050">
            <a:solidFill>
              <a:srgbClr val="FFFF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7515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63644"/>
          </a:xfrm>
          <a:prstGeom prst="rect">
            <a:avLst/>
          </a:prstGeom>
        </p:spPr>
      </p:pic>
      <p:sp>
        <p:nvSpPr>
          <p:cNvPr id="3" name="Rectángulo 2"/>
          <p:cNvSpPr/>
          <p:nvPr/>
        </p:nvSpPr>
        <p:spPr>
          <a:xfrm>
            <a:off x="92364" y="2087418"/>
            <a:ext cx="5597236" cy="2124364"/>
          </a:xfrm>
          <a:prstGeom prst="rect">
            <a:avLst/>
          </a:prstGeom>
          <a:noFill/>
          <a:ln w="19050">
            <a:solidFill>
              <a:srgbClr val="FFFF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49737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0</Words>
  <Application>Microsoft Office PowerPoint</Application>
  <PresentationFormat>Panorámica</PresentationFormat>
  <Paragraphs>0</Paragraphs>
  <Slides>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Cristhian-Ninanya</dc:creator>
  <cp:lastModifiedBy>Cristhian-Ninanya</cp:lastModifiedBy>
  <cp:revision>1</cp:revision>
  <dcterms:created xsi:type="dcterms:W3CDTF">2023-12-29T15:57:33Z</dcterms:created>
  <dcterms:modified xsi:type="dcterms:W3CDTF">2023-12-29T16:02:45Z</dcterms:modified>
</cp:coreProperties>
</file>

<file path=docProps/thumbnail.jpeg>
</file>